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3D06-0B18-4FE2-962E-EF383939F528}" type="datetimeFigureOut">
              <a:rPr lang="es-ES" smtClean="0"/>
              <a:pPr/>
              <a:t>14/09/2010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4FC6-A0F1-441A-865F-D831DB1C7D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611560" y="221455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D</a:t>
            </a:r>
            <a:endParaRPr lang="es-ES" sz="3200" dirty="0"/>
          </a:p>
        </p:txBody>
      </p:sp>
      <p:grpSp>
        <p:nvGrpSpPr>
          <p:cNvPr id="27" name="26 Grupo"/>
          <p:cNvGrpSpPr/>
          <p:nvPr/>
        </p:nvGrpSpPr>
        <p:grpSpPr>
          <a:xfrm>
            <a:off x="968750" y="2000240"/>
            <a:ext cx="6663082" cy="2513601"/>
            <a:chOff x="968750" y="2000240"/>
            <a:chExt cx="6663082" cy="2513601"/>
          </a:xfrm>
        </p:grpSpPr>
        <p:sp>
          <p:nvSpPr>
            <p:cNvPr id="4" name="3 CuadroTexto"/>
            <p:cNvSpPr txBox="1"/>
            <p:nvPr/>
          </p:nvSpPr>
          <p:spPr>
            <a:xfrm>
              <a:off x="3353908" y="2214554"/>
              <a:ext cx="46038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Q</a:t>
              </a:r>
              <a:endParaRPr lang="es-ES" sz="3200" dirty="0"/>
            </a:p>
          </p:txBody>
        </p:sp>
        <p:cxnSp>
          <p:nvCxnSpPr>
            <p:cNvPr id="7" name="6 Conector recto de flecha"/>
            <p:cNvCxnSpPr>
              <a:endCxn id="4" idx="1"/>
            </p:cNvCxnSpPr>
            <p:nvPr/>
          </p:nvCxnSpPr>
          <p:spPr>
            <a:xfrm>
              <a:off x="968750" y="2500307"/>
              <a:ext cx="2385158" cy="663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>
              <a:endCxn id="18" idx="1"/>
            </p:cNvCxnSpPr>
            <p:nvPr/>
          </p:nvCxnSpPr>
          <p:spPr>
            <a:xfrm>
              <a:off x="968750" y="2500306"/>
              <a:ext cx="2393173" cy="172114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 rot="16200000" flipH="1">
              <a:off x="3048314" y="3321842"/>
              <a:ext cx="1071570" cy="1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2195736" y="2000240"/>
              <a:ext cx="2824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latin typeface="Blackadder ITC" pitchFamily="82" charset="0"/>
                </a:rPr>
                <a:t>i</a:t>
              </a:r>
              <a:endParaRPr lang="es-ES" sz="3200" dirty="0">
                <a:latin typeface="Blackadder ITC" pitchFamily="82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897444" y="3255367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400" dirty="0" smtClean="0">
                  <a:latin typeface="Arial" pitchFamily="34" charset="0"/>
                  <a:cs typeface="Arial" pitchFamily="34" charset="0"/>
                </a:rPr>
                <a:t>h</a:t>
              </a:r>
              <a:endParaRPr lang="es-E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611022" y="3000372"/>
              <a:ext cx="31290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/>
                <a:t>f</a:t>
              </a: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3361923" y="3929066"/>
              <a:ext cx="4443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dirty="0" smtClean="0"/>
                <a:t>F</a:t>
              </a:r>
              <a:endParaRPr lang="es-ES" sz="3200" dirty="0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5796136" y="2996952"/>
              <a:ext cx="18356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3200" dirty="0" smtClean="0"/>
                <a:t>Q     </a:t>
              </a:r>
              <a:r>
                <a:rPr lang="es-ES" sz="3200" i="1" dirty="0" err="1" smtClean="0">
                  <a:solidFill>
                    <a:prstClr val="black"/>
                  </a:solidFill>
                  <a:latin typeface="Curlz MT" pitchFamily="82" charset="0"/>
                </a:rPr>
                <a:t>Q</a:t>
              </a:r>
              <a:r>
                <a:rPr lang="es-ES" sz="3200" i="1" dirty="0" smtClean="0">
                  <a:solidFill>
                    <a:prstClr val="black"/>
                  </a:solidFill>
                </a:rPr>
                <a:t>(</a:t>
              </a:r>
              <a:r>
                <a:rPr lang="es-ES" sz="3200" dirty="0" smtClean="0">
                  <a:solidFill>
                    <a:prstClr val="black"/>
                  </a:solidFill>
                </a:rPr>
                <a:t>D</a:t>
              </a:r>
              <a:r>
                <a:rPr lang="es-ES" sz="3200" dirty="0" smtClean="0">
                  <a:solidFill>
                    <a:prstClr val="black"/>
                  </a:solidFill>
                </a:rPr>
                <a:t>)</a:t>
              </a:r>
              <a:endParaRPr lang="es-ES" sz="3200" dirty="0">
                <a:solidFill>
                  <a:prstClr val="black"/>
                </a:solidFill>
              </a:endParaRPr>
            </a:p>
          </p:txBody>
        </p:sp>
        <p:cxnSp>
          <p:nvCxnSpPr>
            <p:cNvPr id="19" name="18 Conector recto de flecha"/>
            <p:cNvCxnSpPr/>
            <p:nvPr/>
          </p:nvCxnSpPr>
          <p:spPr>
            <a:xfrm>
              <a:off x="4211960" y="3284984"/>
              <a:ext cx="1224136" cy="1588"/>
            </a:xfrm>
            <a:prstGeom prst="straightConnector1">
              <a:avLst/>
            </a:prstGeom>
            <a:ln w="127000" cap="sq" cmpd="dbl">
              <a:solidFill>
                <a:schemeClr val="tx1"/>
              </a:solidFill>
              <a:prstDash val="sysDash"/>
              <a:miter lim="800000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6228184" y="3212976"/>
              <a:ext cx="360040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6228184" y="3284984"/>
              <a:ext cx="360040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6228184" y="3356992"/>
              <a:ext cx="360040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</dc:creator>
  <cp:lastModifiedBy>Miguel Gomez</cp:lastModifiedBy>
  <cp:revision>6</cp:revision>
  <dcterms:created xsi:type="dcterms:W3CDTF">2010-02-21T17:24:37Z</dcterms:created>
  <dcterms:modified xsi:type="dcterms:W3CDTF">2010-09-14T12:15:41Z</dcterms:modified>
</cp:coreProperties>
</file>