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786314" y="2214554"/>
            <a:ext cx="898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i="1" dirty="0" smtClean="0">
                <a:latin typeface="Curlz MT" pitchFamily="82" charset="0"/>
              </a:rPr>
              <a:t>G</a:t>
            </a:r>
            <a:r>
              <a:rPr lang="es-ES" sz="3200" i="1" dirty="0" smtClean="0"/>
              <a:t>(</a:t>
            </a:r>
            <a:r>
              <a:rPr lang="es-ES" sz="3200" dirty="0" smtClean="0"/>
              <a:t>X)</a:t>
            </a:r>
            <a:endParaRPr lang="es-ES" sz="3200" dirty="0"/>
          </a:p>
        </p:txBody>
      </p:sp>
      <p:cxnSp>
        <p:nvCxnSpPr>
          <p:cNvPr id="7" name="6 Conector recto de flecha"/>
          <p:cNvCxnSpPr>
            <a:endCxn id="4" idx="1"/>
          </p:cNvCxnSpPr>
          <p:nvPr/>
        </p:nvCxnSpPr>
        <p:spPr>
          <a:xfrm>
            <a:off x="2500298" y="2500307"/>
            <a:ext cx="2286016" cy="6635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>
            <a:endCxn id="18" idx="1"/>
          </p:cNvCxnSpPr>
          <p:nvPr/>
        </p:nvCxnSpPr>
        <p:spPr>
          <a:xfrm>
            <a:off x="2500298" y="2500306"/>
            <a:ext cx="2500330" cy="172114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rot="16200000" flipH="1">
            <a:off x="4699530" y="3321842"/>
            <a:ext cx="1071570" cy="1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3929058" y="2000240"/>
            <a:ext cx="282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Blackadder ITC" pitchFamily="82" charset="0"/>
              </a:rPr>
              <a:t>i</a:t>
            </a:r>
            <a:endParaRPr lang="es-ES" sz="3200" dirty="0">
              <a:latin typeface="Blackadder ITC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428992" y="3143248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Blackadder ITC" pitchFamily="82" charset="0"/>
              </a:rPr>
              <a:t>j</a:t>
            </a:r>
            <a:endParaRPr lang="es-ES" sz="3200" dirty="0">
              <a:latin typeface="Blackadder ITC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286380" y="3000372"/>
            <a:ext cx="3129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/>
              <a:t>f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43108" y="2214554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X</a:t>
            </a:r>
            <a:endParaRPr lang="es-ES" sz="32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000628" y="3929066"/>
            <a:ext cx="444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G</a:t>
            </a:r>
            <a:endParaRPr lang="es-E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</dc:creator>
  <cp:lastModifiedBy>Miguel Gomez</cp:lastModifiedBy>
  <cp:revision>4</cp:revision>
  <dcterms:created xsi:type="dcterms:W3CDTF">2010-02-21T17:24:37Z</dcterms:created>
  <dcterms:modified xsi:type="dcterms:W3CDTF">2010-09-14T12:02:30Z</dcterms:modified>
</cp:coreProperties>
</file>