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9144000" cy="6858000" type="screen4x3"/>
  <p:notesSz cx="6858000" cy="9144000"/>
  <p:embeddedFontLst>
    <p:embeddedFont>
      <p:font typeface="cmmi10" pitchFamily="34" charset="0"/>
      <p:regular r:id="rId3"/>
    </p:embeddedFont>
    <p:embeddedFont>
      <p:font typeface="cmsy10" pitchFamily="34" charset="0"/>
      <p:regular r:id="rId4"/>
    </p:embeddedFont>
  </p:embeddedFontLst>
  <p:custDataLst>
    <p:tags r:id="rId5"/>
  </p:custDataLst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font" Target="fonts/font1.fntdata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font" Target="fonts/font2.fntdata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3B4391-E35E-4071-B5ED-8E9247C8694C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633E0D-6D84-4866-A0A3-66746921BD45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8AADA0-05EC-48E6-A75B-CDC98CC150E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B4C457-DF9D-47C3-81BC-9380ED1BB233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78EEF3-EAAD-42C1-B5B0-4110070B7402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1BE51F-A335-4634-B792-C2B89F38414B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58A28-CCB6-4EBE-BCC3-0B7C7AA9B2E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C5C331-43BA-421C-92A7-60DC42EBB196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0DF6EC-1A4C-44E2-8EA0-B2CDE57D7440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F345B-3444-4519-A00D-5545D858A034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954269-1595-4159-B6F0-5E245196DE58}" type="slidenum">
              <a:rPr lang="es-ES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11E97A6-2BF8-42A6-83A1-73F0D1205E62}" type="slidenum">
              <a:rPr lang="es-ES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60" name="Group 12"/>
          <p:cNvGrpSpPr>
            <a:grpSpLocks/>
          </p:cNvGrpSpPr>
          <p:nvPr/>
        </p:nvGrpSpPr>
        <p:grpSpPr bwMode="auto">
          <a:xfrm>
            <a:off x="1958975" y="1989138"/>
            <a:ext cx="2973388" cy="1901825"/>
            <a:chOff x="1234" y="1253"/>
            <a:chExt cx="1873" cy="1198"/>
          </a:xfrm>
        </p:grpSpPr>
        <p:sp>
          <p:nvSpPr>
            <p:cNvPr id="2052" name="Text Box 4"/>
            <p:cNvSpPr txBox="1">
              <a:spLocks noChangeArrowheads="1"/>
            </p:cNvSpPr>
            <p:nvPr/>
          </p:nvSpPr>
          <p:spPr bwMode="auto">
            <a:xfrm>
              <a:off x="1234" y="1361"/>
              <a:ext cx="601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latin typeface="cmmi10" pitchFamily="34" charset="0"/>
                </a:rPr>
                <a:t>¦</a:t>
              </a:r>
              <a:r>
                <a:rPr lang="en-US" baseline="-25000" dirty="0">
                  <a:latin typeface="cmmi10" pitchFamily="34" charset="0"/>
                </a:rPr>
                <a:t>i</a:t>
              </a:r>
              <a:r>
                <a:rPr lang="en-US" baseline="-25000" dirty="0">
                  <a:latin typeface="cmsy10" pitchFamily="34" charset="0"/>
                </a:rPr>
                <a:t>2 I</a:t>
              </a:r>
              <a:r>
                <a:rPr lang="es-ES" dirty="0"/>
                <a:t> </a:t>
              </a:r>
              <a:r>
                <a:rPr lang="es-ES" dirty="0" smtClean="0"/>
                <a:t>R</a:t>
              </a:r>
              <a:r>
                <a:rPr lang="en-US" baseline="-25000" dirty="0" err="1" smtClean="0">
                  <a:latin typeface="cmmi10" pitchFamily="34" charset="0"/>
                </a:rPr>
                <a:t>i</a:t>
              </a:r>
              <a:endParaRPr lang="es-ES" baseline="-25000" dirty="0">
                <a:latin typeface="cmmi10" pitchFamily="34" charset="0"/>
              </a:endParaRPr>
            </a:p>
          </p:txBody>
        </p:sp>
        <p:sp>
          <p:nvSpPr>
            <p:cNvPr id="2053" name="Text Box 5"/>
            <p:cNvSpPr txBox="1">
              <a:spLocks noChangeArrowheads="1"/>
            </p:cNvSpPr>
            <p:nvPr/>
          </p:nvSpPr>
          <p:spPr bwMode="auto">
            <a:xfrm>
              <a:off x="2835" y="1356"/>
              <a:ext cx="272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dirty="0" smtClean="0"/>
                <a:t>R</a:t>
              </a:r>
              <a:r>
                <a:rPr lang="en-US" baseline="-25000" dirty="0" smtClean="0">
                  <a:latin typeface="cmmi10" pitchFamily="34" charset="0"/>
                </a:rPr>
                <a:t>k</a:t>
              </a:r>
              <a:endParaRPr lang="es-ES" dirty="0"/>
            </a:p>
          </p:txBody>
        </p:sp>
        <p:sp>
          <p:nvSpPr>
            <p:cNvPr id="2054" name="Line 6"/>
            <p:cNvSpPr>
              <a:spLocks noChangeShapeType="1"/>
            </p:cNvSpPr>
            <p:nvPr/>
          </p:nvSpPr>
          <p:spPr bwMode="auto">
            <a:xfrm>
              <a:off x="1837" y="1480"/>
              <a:ext cx="952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055" name="Text Box 7"/>
            <p:cNvSpPr txBox="1">
              <a:spLocks noChangeArrowheads="1"/>
            </p:cNvSpPr>
            <p:nvPr/>
          </p:nvSpPr>
          <p:spPr bwMode="auto">
            <a:xfrm>
              <a:off x="2200" y="1253"/>
              <a:ext cx="24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>
                  <a:latin typeface="cmmi10" pitchFamily="34" charset="0"/>
                </a:rPr>
                <a:t>¼</a:t>
              </a:r>
              <a:r>
                <a:rPr lang="en-US" baseline="-25000">
                  <a:latin typeface="cmmi10" pitchFamily="34" charset="0"/>
                </a:rPr>
                <a:t>k</a:t>
              </a:r>
              <a:endParaRPr lang="es-ES" baseline="-25000"/>
            </a:p>
          </p:txBody>
        </p:sp>
        <p:sp>
          <p:nvSpPr>
            <p:cNvPr id="2056" name="Text Box 8"/>
            <p:cNvSpPr txBox="1">
              <a:spLocks noChangeArrowheads="1"/>
            </p:cNvSpPr>
            <p:nvPr/>
          </p:nvSpPr>
          <p:spPr bwMode="auto">
            <a:xfrm>
              <a:off x="1416" y="2218"/>
              <a:ext cx="254" cy="2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 dirty="0" smtClean="0"/>
                <a:t>R’</a:t>
              </a:r>
              <a:endParaRPr lang="es-ES" dirty="0"/>
            </a:p>
          </p:txBody>
        </p:sp>
        <p:sp>
          <p:nvSpPr>
            <p:cNvPr id="2057" name="Line 9"/>
            <p:cNvSpPr>
              <a:spLocks noChangeShapeType="1"/>
            </p:cNvSpPr>
            <p:nvPr/>
          </p:nvSpPr>
          <p:spPr bwMode="auto">
            <a:xfrm flipV="1">
              <a:off x="1655" y="1616"/>
              <a:ext cx="1180" cy="6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058" name="Line 10"/>
            <p:cNvSpPr>
              <a:spLocks noChangeShapeType="1"/>
            </p:cNvSpPr>
            <p:nvPr/>
          </p:nvSpPr>
          <p:spPr bwMode="auto">
            <a:xfrm flipV="1">
              <a:off x="1519" y="1661"/>
              <a:ext cx="0" cy="5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s-ES"/>
            </a:p>
          </p:txBody>
        </p:sp>
        <p:sp>
          <p:nvSpPr>
            <p:cNvPr id="2059" name="Text Box 11"/>
            <p:cNvSpPr txBox="1">
              <a:spLocks noChangeArrowheads="1"/>
            </p:cNvSpPr>
            <p:nvPr/>
          </p:nvSpPr>
          <p:spPr bwMode="auto">
            <a:xfrm>
              <a:off x="2187" y="1946"/>
              <a:ext cx="20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s-ES"/>
                <a:t>f</a:t>
              </a:r>
              <a:r>
                <a:rPr lang="es-ES" baseline="-25000"/>
                <a:t>k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MIGUEL20GOMEZ20LOZANO@UAMTJHZ1UVWXYL25" val="2902"/>
</p:tagLst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cmmi10</vt:lpstr>
      <vt:lpstr>cmsy10</vt:lpstr>
      <vt:lpstr>Diseño predeterminado</vt:lpstr>
      <vt:lpstr>Diapositiva 1</vt:lpstr>
    </vt:vector>
  </TitlesOfParts>
  <Company>UMA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Miguel Gomez</dc:creator>
  <cp:lastModifiedBy>miguel</cp:lastModifiedBy>
  <cp:revision>4</cp:revision>
  <dcterms:created xsi:type="dcterms:W3CDTF">2007-12-14T10:33:25Z</dcterms:created>
  <dcterms:modified xsi:type="dcterms:W3CDTF">2010-09-11T15:52:59Z</dcterms:modified>
</cp:coreProperties>
</file>