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</p:sldIdLst>
  <p:sldSz cx="9144000" cy="6858000" type="screen4x3"/>
  <p:notesSz cx="7099300" cy="10234613"/>
  <p:embeddedFontLst>
    <p:embeddedFont>
      <p:font typeface="cmmi10" pitchFamily="34" charset="0"/>
      <p:regular r:id="rId3"/>
    </p:embeddedFont>
  </p:embeddedFontLst>
  <p:custDataLst>
    <p:tags r:id="rId4"/>
  </p:custData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F396A-453B-45FA-884F-41BADA7E37E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E5FAE-B6F8-431F-924E-A7DE9B44C61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C6F40-3995-464F-B2D4-9E5F95BD247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15D5C-D41B-41B2-8A3B-99C9091947A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DAAE8-29EF-464A-B168-6EEFE457C2F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76E3E-771D-4821-8BC2-CEEF37CDD2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08725-0F14-4526-9842-9DF253D8244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66180-CFEC-44EF-83AD-7A08B49F019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7A14C-FF24-4436-8601-3BD2412A8E1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5E224-A412-40C8-8252-CA8C74D1F43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CB697-1E67-401C-A416-5A2B8B3E9D6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BFBB3B-2023-4BD1-A8F4-C1D48C460E7E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1" name="Group 13"/>
          <p:cNvGrpSpPr>
            <a:grpSpLocks/>
          </p:cNvGrpSpPr>
          <p:nvPr/>
        </p:nvGrpSpPr>
        <p:grpSpPr bwMode="auto">
          <a:xfrm>
            <a:off x="2185988" y="1989138"/>
            <a:ext cx="2736851" cy="1901825"/>
            <a:chOff x="1383" y="1253"/>
            <a:chExt cx="1724" cy="1198"/>
          </a:xfrm>
        </p:grpSpPr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383" y="1366"/>
              <a:ext cx="22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+mn-lt"/>
                </a:rPr>
                <a:t>R</a:t>
              </a:r>
              <a:endParaRPr lang="es-ES" baseline="-25000" dirty="0">
                <a:latin typeface="cmmi10" pitchFamily="34" charset="0"/>
              </a:endParaRPr>
            </a:p>
          </p:txBody>
        </p:sp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2835" y="1356"/>
              <a:ext cx="27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" dirty="0" smtClean="0"/>
                <a:t>R</a:t>
              </a:r>
              <a:r>
                <a:rPr lang="en-US" baseline="-25000" dirty="0" smtClean="0">
                  <a:latin typeface="cmmi10" pitchFamily="34" charset="0"/>
                </a:rPr>
                <a:t>k</a:t>
              </a:r>
              <a:endParaRPr lang="es-ES" dirty="0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1655" y="1480"/>
              <a:ext cx="11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2200" y="1253"/>
              <a:ext cx="24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+mj-lt"/>
                </a:rPr>
                <a:t>g</a:t>
              </a:r>
              <a:r>
                <a:rPr lang="en-US" baseline="-25000" dirty="0" err="1" smtClean="0">
                  <a:latin typeface="cmmi10" pitchFamily="34" charset="0"/>
                </a:rPr>
                <a:t>k</a:t>
              </a:r>
              <a:endParaRPr lang="es-ES" baseline="-25000" dirty="0"/>
            </a:p>
          </p:txBody>
        </p:sp>
        <p:sp>
          <p:nvSpPr>
            <p:cNvPr id="2056" name="Text Box 8"/>
            <p:cNvSpPr txBox="1">
              <a:spLocks noChangeArrowheads="1"/>
            </p:cNvSpPr>
            <p:nvPr/>
          </p:nvSpPr>
          <p:spPr bwMode="auto">
            <a:xfrm>
              <a:off x="1416" y="2218"/>
              <a:ext cx="25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" dirty="0" smtClean="0"/>
                <a:t>R’</a:t>
              </a:r>
              <a:endParaRPr lang="es-ES" dirty="0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 flipV="1">
              <a:off x="1655" y="1616"/>
              <a:ext cx="1180" cy="6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 flipV="1">
              <a:off x="1519" y="1661"/>
              <a:ext cx="0" cy="5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2187" y="194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"/>
                <a:t>f</a:t>
              </a:r>
              <a:r>
                <a:rPr lang="es-ES" baseline="-25000"/>
                <a:t>k</a:t>
              </a:r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2195736" y="198884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~</a:t>
            </a:r>
            <a:endParaRPr lang="es-E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IGUEL20GOMEZ20LOZANO@UAMTJHZ1UVWXYL25" val="2902"/>
</p:tagLst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cmmi10</vt:lpstr>
      <vt:lpstr>Diseño predeterminado</vt:lpstr>
      <vt:lpstr>Diapositiva 1</vt:lpstr>
    </vt:vector>
  </TitlesOfParts>
  <Company>UMA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 Gomez</dc:creator>
  <cp:lastModifiedBy>miguel</cp:lastModifiedBy>
  <cp:revision>7</cp:revision>
  <dcterms:created xsi:type="dcterms:W3CDTF">2007-12-14T10:33:25Z</dcterms:created>
  <dcterms:modified xsi:type="dcterms:W3CDTF">2010-09-11T17:10:27Z</dcterms:modified>
</cp:coreProperties>
</file>